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9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96766B-E521-4EE5-B9D8-D4DA837DE591}" type="datetimeFigureOut">
              <a:rPr lang="en-US" smtClean="0"/>
              <a:t>6/16/2025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8ABAE-3753-4137-89CC-7EDA8C7D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906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3AFCB89A-8B57-4873-868A-B8515DE659E9}" type="datetime1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33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42AF8-3B26-4929-BE1F-308A8655E1CF}" type="datetime1">
              <a:rPr lang="en-US" smtClean="0"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16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981DD-A06D-47D2-BA4B-893C6E3C4ADE}" type="datetime1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337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171A8-5098-4591-97FF-417C051DD44B}" type="datetime1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59920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E90DF-D3A5-4675-91EA-E3FFF0DF4EBF}" type="datetime1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464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7DF7-6C6E-48CC-932F-C6F2F1A7512E}" type="datetime1">
              <a:rPr lang="en-US" smtClean="0"/>
              <a:t>6/16/2025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997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7B76E-01FF-412B-ADCD-E2CC73557A7C}" type="datetime1">
              <a:rPr lang="en-US" smtClean="0"/>
              <a:t>6/16/2025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5703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61D52DAE-BACE-4F1F-A981-319A4D44494D}" type="datetime1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6215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68FC08DD-D7B9-496D-956D-E3916614B958}" type="datetime1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953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C7346-EAF7-4619-B494-9A11EE76BF22}" type="datetime1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5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4082C-8479-49CC-AF31-BE8705CDEBCF}" type="datetime1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19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18B05-1D0D-4F41-B839-4B6917A47AA7}" type="datetime1">
              <a:rPr lang="en-US" smtClean="0"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90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21DAB-89B0-4F4C-B631-B9FD32E31DE1}" type="datetime1">
              <a:rPr lang="en-US" smtClean="0"/>
              <a:t>6/16/2025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318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C2128-3D75-48FF-A8E8-8BBDC2788F9F}" type="datetime1">
              <a:rPr lang="en-US" smtClean="0"/>
              <a:t>6/16/2025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073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F59C-0289-45FA-841D-9F8AE5B1B8FB}" type="datetime1">
              <a:rPr lang="en-US" smtClean="0"/>
              <a:t>6/16/2025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02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62CDB-01F8-42BD-9A3B-1D606E435DA1}" type="datetime1">
              <a:rPr lang="en-US" smtClean="0"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030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C3C16-7065-4713-B777-EB18ECFF39CB}" type="datetime1">
              <a:rPr lang="en-US" smtClean="0"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615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AC171A8-5098-4591-97FF-417C051DD44B}" type="datetime1">
              <a:rPr lang="en-US" smtClean="0"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2160392-991A-40AC-9520-E66AB6BCC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930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6723-4821-EF0F-66D5-F0FD1237F9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Keylogging: An Ethical Hacking Demonstration &amp; Mitigation Techniques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2114D3-3C30-20E3-7B64-C9CD5C1759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BY: Ibad Rafiq and Umair ahmad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2D97E-2C65-3962-FA56-00EE19D21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080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2B0D-7938-086D-EA0C-C07DA68D5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352145"/>
            <a:ext cx="8825658" cy="3425236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BD9DE-0912-FB7F-5CA3-CDA67FF85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61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2E85F-E406-C4EE-84A2-DF03FF9EB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a keylogger?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BBDBE-5D8B-C0B3-77B2-C57F58747E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Definition: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keylogger is a tool or program that records every keystroke made on a computer.</a:t>
            </a:r>
          </a:p>
          <a:p>
            <a:pPr marL="0" indent="0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Keylogger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Keylogger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042832-E6EF-F092-FFDF-EC72BD585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69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85A0-7851-6597-D993-429DCBE04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CE044-E469-2146-F010-949975872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6299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 Uses: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Employee monitoring (with consent)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Parental control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Cybersecurity research</a:t>
            </a:r>
          </a:p>
          <a:p>
            <a:pPr marL="0" indent="0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Unethical Uses: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Spying on individuals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Data theft or password stealing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2441A3-BE0C-2CA6-5FEE-A4B9EFA6F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921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E5DAE-B953-F967-2A65-F129529CA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the Project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CE2E7-925D-2996-9AC7-CC94E3CB2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demonstrate how keyloggers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raise awareness about keylogging threats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explore ethical uses of keyloggers in cybersecurity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show real-time data capture and mitigation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E647CD-AC94-36B3-CC74-6FB451731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427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8AEB2-C82C-9D69-A155-C9E89C0CF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&amp; Technologies Used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9A471-51E3-FB70-82F0-8C02D572D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(for coding)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Pynput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(to capture keystrokes)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OS (testing environment)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8B2BA2-1CB6-9C5B-2CA8-51AFF7B01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920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F82EA-2311-D285-2AFD-3DB5959E6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Keylogger Code (Simplified)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0CE65-E894-4559-A9BD-A936EDF19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9E6881F-7884-696E-50BB-0068EBE23B0A}"/>
              </a:ext>
            </a:extLst>
          </p:cNvPr>
          <p:cNvSpPr/>
          <p:nvPr/>
        </p:nvSpPr>
        <p:spPr>
          <a:xfrm>
            <a:off x="3025303" y="2364636"/>
            <a:ext cx="5379396" cy="78794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pynput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keyboard</a:t>
            </a:r>
          </a:p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934B8BC-B489-E9DC-02FC-F931838DB572}"/>
              </a:ext>
            </a:extLst>
          </p:cNvPr>
          <p:cNvSpPr/>
          <p:nvPr/>
        </p:nvSpPr>
        <p:spPr>
          <a:xfrm>
            <a:off x="3025303" y="3442610"/>
            <a:ext cx="5379396" cy="78794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Logging.info(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f"Key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key.char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pressed")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5742420-2E77-FBA2-CFD5-1A37FBC4658B}"/>
              </a:ext>
            </a:extLst>
          </p:cNvPr>
          <p:cNvSpPr/>
          <p:nvPr/>
        </p:nvSpPr>
        <p:spPr>
          <a:xfrm>
            <a:off x="3025303" y="4538983"/>
            <a:ext cx="5379396" cy="78794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Logs all keys with timestamps</a:t>
            </a:r>
          </a:p>
          <a:p>
            <a:pPr algn="ctr"/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888F9B2-F5F0-28E0-0EDF-7A00626A6E58}"/>
              </a:ext>
            </a:extLst>
          </p:cNvPr>
          <p:cNvSpPr/>
          <p:nvPr/>
        </p:nvSpPr>
        <p:spPr>
          <a:xfrm flipH="1">
            <a:off x="3025303" y="5685210"/>
            <a:ext cx="5379396" cy="78794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Handles special keys like Enter, Shift, etc</a:t>
            </a:r>
            <a:r>
              <a:rPr lang="en-US" dirty="0"/>
              <a:t>.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F9DC93F3-21E4-3E16-6338-E8580DBA0FB9}"/>
              </a:ext>
            </a:extLst>
          </p:cNvPr>
          <p:cNvSpPr/>
          <p:nvPr/>
        </p:nvSpPr>
        <p:spPr>
          <a:xfrm>
            <a:off x="5268149" y="3033315"/>
            <a:ext cx="535022" cy="461935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5AE17AB-2C31-C34A-F966-05AE6EA2BAB1}"/>
              </a:ext>
            </a:extLst>
          </p:cNvPr>
          <p:cNvSpPr/>
          <p:nvPr/>
        </p:nvSpPr>
        <p:spPr>
          <a:xfrm>
            <a:off x="5268149" y="4211185"/>
            <a:ext cx="535022" cy="461935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23A3B061-3D57-4ACF-D6FC-BA2CA7D7FE91}"/>
              </a:ext>
            </a:extLst>
          </p:cNvPr>
          <p:cNvSpPr/>
          <p:nvPr/>
        </p:nvSpPr>
        <p:spPr>
          <a:xfrm>
            <a:off x="5359941" y="5326924"/>
            <a:ext cx="515566" cy="447472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02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12F73-2764-BDFD-2717-C1FF27848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Video</a:t>
            </a:r>
          </a:p>
        </p:txBody>
      </p:sp>
      <p:pic>
        <p:nvPicPr>
          <p:cNvPr id="5" name="Video Project">
            <a:hlinkClick r:id="" action="ppaction://media"/>
            <a:extLst>
              <a:ext uri="{FF2B5EF4-FFF2-40B4-BE49-F238E27FC236}">
                <a16:creationId xmlns:a16="http://schemas.microsoft.com/office/drawing/2014/main" id="{19330121-916A-A665-D1FF-F721CFBCFC9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9705" y="1828800"/>
            <a:ext cx="11332563" cy="50188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075995-8783-967D-46AE-4D81FA998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99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6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DAA3-23D4-2B52-7579-11D0F04C2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prevent Keylogging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708D7-355C-C8EC-0A79-840BCEE05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 antivirus/anti-malware software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system updates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 downloading unknown files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virtual keyboards for sensitive input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secure login methods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CE14F4-3CC6-C6AE-C0BD-C6B8DCE2F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00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85925-3B5A-19CC-32F7-682C20DF8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7"/>
            <a:ext cx="8761413" cy="1049685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 Learned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78686-4426-CE5F-736A-019CECFD4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6881" y="2729960"/>
            <a:ext cx="8825659" cy="34163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keyloggers capture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build simple scripts responsibly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importance of ethical hacking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mitigate and prevent such threats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D08AF7-A17F-3E8F-809B-7D3EEA5EE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60392-991A-40AC-9520-E66AB6BCCB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7647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39</TotalTime>
  <Words>228</Words>
  <Application>Microsoft Office PowerPoint</Application>
  <PresentationFormat>Widescreen</PresentationFormat>
  <Paragraphs>55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Arial</vt:lpstr>
      <vt:lpstr>Century Gothic</vt:lpstr>
      <vt:lpstr>Times New Roman</vt:lpstr>
      <vt:lpstr>Wingdings 3</vt:lpstr>
      <vt:lpstr>Ion Boardroom</vt:lpstr>
      <vt:lpstr>Keylogging: An Ethical Hacking Demonstration &amp; Mitigation Techniques </vt:lpstr>
      <vt:lpstr>What is a keylogger?</vt:lpstr>
      <vt:lpstr>Usage</vt:lpstr>
      <vt:lpstr>Purpose of the Project </vt:lpstr>
      <vt:lpstr>Tools &amp; Technologies Used </vt:lpstr>
      <vt:lpstr>Keylogger Code (Simplified)</vt:lpstr>
      <vt:lpstr>Demo Video</vt:lpstr>
      <vt:lpstr>How to prevent Keylogging</vt:lpstr>
      <vt:lpstr>What I Learned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bscs22f33</dc:creator>
  <cp:lastModifiedBy>Umair Ahmad</cp:lastModifiedBy>
  <cp:revision>2</cp:revision>
  <dcterms:created xsi:type="dcterms:W3CDTF">2025-06-16T17:17:57Z</dcterms:created>
  <dcterms:modified xsi:type="dcterms:W3CDTF">2025-06-16T18:10:19Z</dcterms:modified>
</cp:coreProperties>
</file>

<file path=docProps/thumbnail.jpeg>
</file>